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>
      <p:cViewPr varScale="1">
        <p:scale>
          <a:sx n="78" d="100"/>
          <a:sy n="78" d="100"/>
        </p:scale>
        <p:origin x="10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2AED8E5B-0D98-4FE1-9B26-D1041E3A89F9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159CD-DA3A-463F-AFEF-A68838A6859B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2A925-E007-46C2-84AB-35EE10DCAD39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C2DCB-466C-4061-8D51-D3254DD77FA1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642357F-39F6-401C-9FF8-3072724998F3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B09B-D413-414E-B13F-B1984CD8FF65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38F992-55E7-4B2D-A6F1-8C9243CBFE1B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98110-BAA6-4256-A2E5-BB66A47D2616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03892-3343-4E4E-B81B-70A099359AD2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F85-D33A-46AF-9088-5A7400C1018E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3EB3A624-F501-46A9-B8CA-4949E24E27C8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0C4D3C1-679D-44D8-8A9C-D402CE4EF569}" type="datetimeFigureOut">
              <a:rPr lang="en-US" dirty="0"/>
              <a:t>9/5/2019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躲子弹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尹纯巧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895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编写飞船脚本</a:t>
            </a:r>
            <a:r>
              <a:rPr lang="en-US" altLang="zh-CN" b="1" dirty="0"/>
              <a:t>1——</a:t>
            </a:r>
            <a:r>
              <a:rPr lang="zh-CN" altLang="en-US" b="1" dirty="0"/>
              <a:t>改变飞船大小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飞船默认的尺寸太大了，太容易被子弹击中，也需要调整到一个合适的大小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65" y="2669960"/>
            <a:ext cx="57150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51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编写飞船脚本</a:t>
            </a:r>
            <a:r>
              <a:rPr lang="en-US" altLang="zh-CN" b="1" dirty="0"/>
              <a:t>2——</a:t>
            </a:r>
            <a:r>
              <a:rPr lang="zh-CN" altLang="en-US" b="1" dirty="0"/>
              <a:t>飞船的运动控制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飞船的运动是玩家通过方向键进行控制的</a:t>
            </a:r>
            <a:r>
              <a:rPr lang="zh-CN" altLang="en-US" dirty="0" smtClean="0"/>
              <a:t>，</a:t>
            </a:r>
            <a:r>
              <a:rPr lang="zh-CN" altLang="en-US" b="1" dirty="0"/>
              <a:t>为了飞船到边缘时不被遮挡，也应添加一个</a:t>
            </a:r>
            <a:r>
              <a:rPr lang="zh-CN" altLang="en-US" b="1" dirty="0" smtClean="0"/>
              <a:t>“碰到边缘反”</a:t>
            </a:r>
            <a:r>
              <a:rPr lang="zh-CN" altLang="en-US" b="1" dirty="0"/>
              <a:t>脚本</a:t>
            </a:r>
            <a:r>
              <a:rPr lang="zh-CN" altLang="en-US" b="1" dirty="0" smtClean="0"/>
              <a:t>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94" y="1783080"/>
            <a:ext cx="5715000" cy="4572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92580"/>
            <a:ext cx="355282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00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编写飞船脚本</a:t>
            </a:r>
            <a:r>
              <a:rPr lang="en-US" altLang="zh-CN" b="1" dirty="0"/>
              <a:t>3——</a:t>
            </a:r>
            <a:r>
              <a:rPr lang="zh-CN" altLang="en-US" b="1" dirty="0"/>
              <a:t>飞船碰到子弹游戏结束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当飞船碰到子弹显示“</a:t>
            </a:r>
            <a:r>
              <a:rPr lang="en-US" altLang="zh-CN" dirty="0"/>
              <a:t>GAME OVER</a:t>
            </a:r>
            <a:r>
              <a:rPr lang="zh-CN" altLang="en-US" dirty="0"/>
              <a:t>！”字样，结束游戏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00" y="287037"/>
            <a:ext cx="3562350" cy="64103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090" y="1550773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8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编写飞船脚本</a:t>
            </a:r>
            <a:r>
              <a:rPr lang="en-US" altLang="zh-CN" b="1" dirty="0"/>
              <a:t>4——</a:t>
            </a:r>
            <a:r>
              <a:rPr lang="zh-CN" altLang="en-US" b="1" dirty="0"/>
              <a:t>计时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计时是本游戏非常重要的一个元素。坚持时间的长短即为玩家的成绩。</a:t>
            </a:r>
          </a:p>
          <a:p>
            <a:endParaRPr lang="zh-CN" altLang="en-US" dirty="0"/>
          </a:p>
          <a:p>
            <a:r>
              <a:rPr lang="en-US" altLang="zh-CN" dirty="0" err="1"/>
              <a:t>Scartch</a:t>
            </a:r>
            <a:r>
              <a:rPr lang="zh-CN" altLang="en-US" dirty="0"/>
              <a:t>提供了“计时”相关积木，计时的脚本为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245451"/>
            <a:ext cx="5800725" cy="19240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084" y="1540888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12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补充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现在的脚本运行会发现，飞船碰到子弹之后，变量“坚持时间”仍然会增加，直到</a:t>
            </a:r>
            <a:r>
              <a:rPr lang="en-US" altLang="zh-CN" dirty="0"/>
              <a:t>2</a:t>
            </a:r>
            <a:r>
              <a:rPr lang="zh-CN" altLang="en-US" dirty="0"/>
              <a:t>秒后才停止。因为飞船碰到的子弹的脚本要先“说</a:t>
            </a:r>
            <a:r>
              <a:rPr lang="en-US" altLang="zh-CN" dirty="0"/>
              <a:t>GAME OVER! </a:t>
            </a:r>
            <a:r>
              <a:rPr lang="zh-CN" altLang="en-US" dirty="0"/>
              <a:t>两秒”，再结束游戏，所以将该部分脚本放入计时脚本中更合适，此时脚本变为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22" y="1619121"/>
            <a:ext cx="6096000" cy="46577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596" y="821725"/>
            <a:ext cx="7264743" cy="581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694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参考资源：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641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介绍游戏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54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删除默认小猫角色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86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从背景库中选取“</a:t>
            </a:r>
            <a:r>
              <a:rPr lang="en-US" altLang="zh-CN" dirty="0"/>
              <a:t>stars”</a:t>
            </a:r>
            <a:r>
              <a:rPr lang="zh-CN" altLang="en-US" dirty="0"/>
              <a:t>背景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132" y="2600453"/>
            <a:ext cx="5715000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1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新建角色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子弹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706" y="1782913"/>
            <a:ext cx="5715000" cy="2447925"/>
          </a:xfrm>
        </p:spPr>
      </p:pic>
    </p:spTree>
    <p:extLst>
      <p:ext uri="{BB962C8B-B14F-4D97-AF65-F5344CB8AC3E}">
        <p14:creationId xmlns:p14="http://schemas.microsoft.com/office/powerpoint/2010/main" val="406473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编写子弹脚本</a:t>
            </a:r>
            <a:r>
              <a:rPr lang="en-US" altLang="zh-CN" b="1" dirty="0"/>
              <a:t>1——</a:t>
            </a:r>
            <a:r>
              <a:rPr lang="zh-CN" altLang="en-US" b="1" dirty="0"/>
              <a:t>改变子弹的大小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子弹太大了，简直就是炮弹，这怎么玩。所以第一步应将子弹调整为合适的大小。</a:t>
            </a:r>
          </a:p>
          <a:p>
            <a:r>
              <a:rPr lang="zh-CN" altLang="en-US" dirty="0"/>
              <a:t>可以利用积木可视化的特点，直接调整子弹的大小。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826" y="2989821"/>
            <a:ext cx="2314575" cy="95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894" y="2845117"/>
            <a:ext cx="7654900" cy="327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4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编写子弹</a:t>
            </a:r>
            <a:r>
              <a:rPr lang="zh-CN" altLang="en-US" b="1" dirty="0" smtClean="0"/>
              <a:t>脚本</a:t>
            </a:r>
            <a:r>
              <a:rPr lang="en-US" altLang="zh-CN" b="1" dirty="0" smtClean="0"/>
              <a:t>——</a:t>
            </a:r>
            <a:r>
              <a:rPr lang="zh-CN" altLang="en-US" b="1" dirty="0"/>
              <a:t>初始位置与运动方向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子弹的初始位置在哪并不重要，随机出现更能增添游戏的乐趣。所以子弹脚本变为：</a:t>
            </a:r>
            <a:endParaRPr lang="zh-CN" altLang="en-US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46" y="2621280"/>
            <a:ext cx="6096000" cy="1447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527" y="1587844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1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编写子弹</a:t>
            </a:r>
            <a:r>
              <a:rPr lang="zh-CN" altLang="en-US" b="1" dirty="0" smtClean="0"/>
              <a:t>脚本</a:t>
            </a:r>
            <a:r>
              <a:rPr lang="en-US" altLang="zh-CN" b="1" dirty="0" smtClean="0"/>
              <a:t>——</a:t>
            </a:r>
            <a:r>
              <a:rPr lang="zh-CN" altLang="en-US" b="1" dirty="0"/>
              <a:t>子弹的克隆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56" y="1909419"/>
            <a:ext cx="1457325" cy="1704975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370" y="1671294"/>
            <a:ext cx="5715000" cy="457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05" y="1538459"/>
            <a:ext cx="5715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753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/>
              <a:t>新建飞船角色</a:t>
            </a:r>
            <a:r>
              <a:rPr lang="en-US" altLang="zh-CN" b="1" dirty="0"/>
              <a:t>——</a:t>
            </a:r>
            <a:r>
              <a:rPr lang="zh-CN" altLang="en-US" b="1" dirty="0"/>
              <a:t>从角色库中选取角色“</a:t>
            </a:r>
            <a:r>
              <a:rPr lang="en-US" altLang="zh-CN" b="1" dirty="0"/>
              <a:t>spaceship”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981" y="2210765"/>
            <a:ext cx="5715000" cy="2333625"/>
          </a:xfrm>
        </p:spPr>
      </p:pic>
    </p:spTree>
    <p:extLst>
      <p:ext uri="{BB962C8B-B14F-4D97-AF65-F5344CB8AC3E}">
        <p14:creationId xmlns:p14="http://schemas.microsoft.com/office/powerpoint/2010/main" val="9255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TM03457510[[fn=肥皂]]</Template>
  <TotalTime>243</TotalTime>
  <Words>317</Words>
  <Application>Microsoft Office PowerPoint</Application>
  <PresentationFormat>宽屏</PresentationFormat>
  <Paragraphs>27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宋体</vt:lpstr>
      <vt:lpstr>Arial</vt:lpstr>
      <vt:lpstr>Century Gothic</vt:lpstr>
      <vt:lpstr>Savon</vt:lpstr>
      <vt:lpstr>躲子弹</vt:lpstr>
      <vt:lpstr>介绍游戏</vt:lpstr>
      <vt:lpstr>删除默认小猫角色</vt:lpstr>
      <vt:lpstr>新建背景</vt:lpstr>
      <vt:lpstr>新建角色——子弹</vt:lpstr>
      <vt:lpstr>编写子弹脚本1——改变子弹的大小</vt:lpstr>
      <vt:lpstr>编写子弹脚本——初始位置与运动方向</vt:lpstr>
      <vt:lpstr>编写子弹脚本——子弹的克隆</vt:lpstr>
      <vt:lpstr>新建飞船角色——从角色库中选取角色“spaceship”</vt:lpstr>
      <vt:lpstr>编写飞船脚本1——改变飞船大小</vt:lpstr>
      <vt:lpstr>编写飞船脚本2——飞船的运动控制</vt:lpstr>
      <vt:lpstr>编写飞船脚本3——飞船碰到子弹游戏结束</vt:lpstr>
      <vt:lpstr>编写飞船脚本4——计时</vt:lpstr>
      <vt:lpstr>补充</vt:lpstr>
      <vt:lpstr>参考资源：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躲子弹</dc:title>
  <dc:creator>Peony Lucy</dc:creator>
  <cp:lastModifiedBy>Peony Lucy</cp:lastModifiedBy>
  <cp:revision>7</cp:revision>
  <dcterms:created xsi:type="dcterms:W3CDTF">2019-09-05T02:32:59Z</dcterms:created>
  <dcterms:modified xsi:type="dcterms:W3CDTF">2019-09-05T06:36:30Z</dcterms:modified>
</cp:coreProperties>
</file>